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60" r:id="rId3"/>
  </p:sldMasterIdLst>
  <p:notesMasterIdLst>
    <p:notesMasterId r:id="rId4"/>
  </p:notesMasterIdLst>
  <p:sldIdLst>
    <p:sldId id="256" r:id="rId5"/>
  </p:sldIdLst>
  <p:sldSz cy="5670550" cx="10080625"/>
  <p:notesSz cx="7772400" cy="100584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5" Type="http://schemas.openxmlformats.org/officeDocument/2006/relationships/slide" Target="slides/slide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:notes"/>
          <p:cNvSpPr txBox="1"/>
          <p:nvPr>
            <p:ph idx="1" type="body"/>
          </p:nvPr>
        </p:nvSpPr>
        <p:spPr>
          <a:xfrm>
            <a:off x="777225" y="4777725"/>
            <a:ext cx="6217900" cy="4526275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8" name="Google Shape;58;p1:notes"/>
          <p:cNvSpPr/>
          <p:nvPr>
            <p:ph idx="2" type="sldImg"/>
          </p:nvPr>
        </p:nvSpPr>
        <p:spPr>
          <a:xfrm>
            <a:off x="1295650" y="754375"/>
            <a:ext cx="5181850" cy="37719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x">
  <p:cSld name="TITLE_AND_BODY">
    <p:spTree>
      <p:nvGrpSpPr>
        <p:cNvPr id="8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Google Shape;9;p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" name="Google Shape;10;p2"/>
          <p:cNvSpPr txBox="1"/>
          <p:nvPr>
            <p:ph idx="1" type="subTitle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 over Content" type="objOverTx">
  <p:cSld name="OBJECT_OVER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1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p11"/>
          <p:cNvSpPr txBox="1"/>
          <p:nvPr>
            <p:ph idx="1" type="body"/>
          </p:nvPr>
        </p:nvSpPr>
        <p:spPr>
          <a:xfrm>
            <a:off x="504000" y="132660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1" name="Google Shape;41;p11"/>
          <p:cNvSpPr txBox="1"/>
          <p:nvPr>
            <p:ph idx="2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4 Content" type="fourObj">
  <p:cSld name="FOUR_OBJECTS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12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4" name="Google Shape;44;p12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2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12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12"/>
          <p:cNvSpPr txBox="1"/>
          <p:nvPr>
            <p:ph idx="4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6 Content">
  <p:cSld name="Title, 6 Conten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3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0" name="Google Shape;50;p13"/>
          <p:cNvSpPr txBox="1"/>
          <p:nvPr>
            <p:ph idx="1" type="body"/>
          </p:nvPr>
        </p:nvSpPr>
        <p:spPr>
          <a:xfrm>
            <a:off x="50400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13"/>
          <p:cNvSpPr txBox="1"/>
          <p:nvPr>
            <p:ph idx="2" type="body"/>
          </p:nvPr>
        </p:nvSpPr>
        <p:spPr>
          <a:xfrm>
            <a:off x="357156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13"/>
          <p:cNvSpPr txBox="1"/>
          <p:nvPr>
            <p:ph idx="3" type="body"/>
          </p:nvPr>
        </p:nvSpPr>
        <p:spPr>
          <a:xfrm>
            <a:off x="6639120" y="132660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13"/>
          <p:cNvSpPr txBox="1"/>
          <p:nvPr>
            <p:ph idx="4" type="body"/>
          </p:nvPr>
        </p:nvSpPr>
        <p:spPr>
          <a:xfrm>
            <a:off x="50400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4" name="Google Shape;54;p13"/>
          <p:cNvSpPr txBox="1"/>
          <p:nvPr>
            <p:ph idx="5" type="body"/>
          </p:nvPr>
        </p:nvSpPr>
        <p:spPr>
          <a:xfrm>
            <a:off x="357156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3"/>
          <p:cNvSpPr txBox="1"/>
          <p:nvPr>
            <p:ph idx="6" type="body"/>
          </p:nvPr>
        </p:nvSpPr>
        <p:spPr>
          <a:xfrm>
            <a:off x="6639120" y="3044520"/>
            <a:ext cx="292104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 Slide" type="blank">
  <p:cSld name="BLANK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Content" type="obj">
  <p:cSld name="OBJECT">
    <p:spTree>
      <p:nvGrpSpPr>
        <p:cNvPr id="12" name="Shape 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Google Shape;13;p4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" name="Google Shape;14;p4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" type="twoObj">
  <p:cSld name="TWO_OBJECTS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5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5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" name="Google Shape;18;p5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6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entered Text" type="objOnly">
  <p:cSld name="OBJECT_ONLY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7"/>
          <p:cNvSpPr txBox="1"/>
          <p:nvPr>
            <p:ph idx="1" type="subTitle"/>
          </p:nvPr>
        </p:nvSpPr>
        <p:spPr>
          <a:xfrm>
            <a:off x="504000" y="226080"/>
            <a:ext cx="9072000" cy="4388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and Content" type="twoObjAndObj">
  <p:cSld name="TWO_OBJECTS_AND_OBJEC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8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8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8"/>
          <p:cNvSpPr txBox="1"/>
          <p:nvPr>
            <p:ph idx="2" type="body"/>
          </p:nvPr>
        </p:nvSpPr>
        <p:spPr>
          <a:xfrm>
            <a:off x="515268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8"/>
          <p:cNvSpPr txBox="1"/>
          <p:nvPr>
            <p:ph idx="3" type="body"/>
          </p:nvPr>
        </p:nvSpPr>
        <p:spPr>
          <a:xfrm>
            <a:off x="50400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Content and 2 Content" type="objAndTwoObj">
  <p:cSld name="OBJECT_AND_TWO_OBJECT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9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0" name="Google Shape;30;p9"/>
          <p:cNvSpPr txBox="1"/>
          <p:nvPr>
            <p:ph idx="1" type="body"/>
          </p:nvPr>
        </p:nvSpPr>
        <p:spPr>
          <a:xfrm>
            <a:off x="504000" y="1326600"/>
            <a:ext cx="442692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9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9"/>
          <p:cNvSpPr txBox="1"/>
          <p:nvPr>
            <p:ph idx="3" type="body"/>
          </p:nvPr>
        </p:nvSpPr>
        <p:spPr>
          <a:xfrm>
            <a:off x="5152680" y="304452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, 2 Content over Content" type="twoObjOverTx">
  <p:cSld name="TWO_OBJECTS_OVER_TEXT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0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10"/>
          <p:cNvSpPr txBox="1"/>
          <p:nvPr>
            <p:ph idx="1" type="body"/>
          </p:nvPr>
        </p:nvSpPr>
        <p:spPr>
          <a:xfrm>
            <a:off x="50400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10"/>
          <p:cNvSpPr txBox="1"/>
          <p:nvPr>
            <p:ph idx="2" type="body"/>
          </p:nvPr>
        </p:nvSpPr>
        <p:spPr>
          <a:xfrm>
            <a:off x="5152680" y="1326600"/>
            <a:ext cx="442692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10"/>
          <p:cNvSpPr txBox="1"/>
          <p:nvPr>
            <p:ph idx="3" type="body"/>
          </p:nvPr>
        </p:nvSpPr>
        <p:spPr>
          <a:xfrm>
            <a:off x="504000" y="3044520"/>
            <a:ext cx="9072000" cy="156852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indent="-228600" lvl="1" marL="914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indent="-228600" lvl="2" marL="1371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indent="-228600" lvl="3" marL="1828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indent="-228600" lvl="4" marL="22860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indent="-228600" lvl="5" marL="27432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indent="-228600" lvl="6" marL="32004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indent="-228600" lvl="7" marL="36576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indent="-228600" lvl="8" marL="411480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1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504000" y="226080"/>
            <a:ext cx="9072000" cy="94644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504000" y="1326600"/>
            <a:ext cx="9072000" cy="32886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2.png"/><Relationship Id="rId5" Type="http://schemas.openxmlformats.org/officeDocument/2006/relationships/image" Target="../media/image3.png"/><Relationship Id="rId6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/>
          <p:nvPr/>
        </p:nvSpPr>
        <p:spPr>
          <a:xfrm>
            <a:off x="457200" y="225720"/>
            <a:ext cx="9071280" cy="94608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20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Se ti popolnoma PRILEGA?</a:t>
            </a:r>
            <a:br>
              <a:rPr b="0" i="0" lang="de-DE" sz="18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0" i="0" lang="de-DE" sz="15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ODLIČNO! ČE NE, SO VRNITVE PARTNERJA RES ENOSTAVNE.</a:t>
            </a:r>
            <a:endParaRPr b="0" i="0" sz="15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1" name="Google Shape;61;p14"/>
          <p:cNvSpPr/>
          <p:nvPr/>
        </p:nvSpPr>
        <p:spPr>
          <a:xfrm>
            <a:off x="370800" y="2834640"/>
            <a:ext cx="4200840" cy="1114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1. PRIPRAVI SVOJ PAKET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 paket ti je poslal eden izmed naših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partnerjev.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Če želiš svoj(e) izdelek(e) poslati nazaj,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uporabi povratnico vključeno v paketu.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1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14"/>
          <p:cNvSpPr/>
          <p:nvPr/>
        </p:nvSpPr>
        <p:spPr>
          <a:xfrm>
            <a:off x="3422150" y="2762650"/>
            <a:ext cx="3892800" cy="1925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2. VRAČILA IZDELKOV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4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Izdelek(e) lahko vrneš v </a:t>
            </a:r>
            <a:r>
              <a:rPr lang="de-DE" sz="900"/>
              <a:t>30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 dneh po Pošti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Slovenije , ali nas pokličeš in zahtevaš prevzem.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b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b="1" i="0" lang="de-DE" sz="900" u="none" cap="none" strike="noStrike">
                <a:solidFill>
                  <a:srgbClr val="000000"/>
                </a:solidFill>
              </a:rPr>
              <a:t>Pomembno</a:t>
            </a: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: Vrni svoj izdelek neposredno našemu partnerju in ne Zalandu.</a:t>
            </a:r>
            <a:endParaRPr b="0" i="0" sz="9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900"/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de-DE" sz="900">
                <a:solidFill>
                  <a:schemeClr val="dk1"/>
                </a:solidFill>
              </a:rPr>
              <a:t>Za vračila uporabi etiketo za vračilo, ki je bila priložena originalni dostavni škatli. Uporaba napačne etikete za vračilo lahko povzroči napačno usmerjeno vračilo in posledično povzroči zamudo pri obdelavi tvojega vračila.</a:t>
            </a:r>
            <a:endParaRPr b="1" sz="900"/>
          </a:p>
        </p:txBody>
      </p:sp>
      <p:sp>
        <p:nvSpPr>
          <p:cNvPr id="63" name="Google Shape;63;p14"/>
          <p:cNvSpPr/>
          <p:nvPr/>
        </p:nvSpPr>
        <p:spPr>
          <a:xfrm>
            <a:off x="6993505" y="2762640"/>
            <a:ext cx="4150500" cy="95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de-DE" sz="1200" u="none" cap="none" strike="noStrike">
                <a:solidFill>
                  <a:srgbClr val="FF4C00"/>
                </a:solidFill>
                <a:latin typeface="Arial"/>
                <a:ea typeface="Arial"/>
                <a:cs typeface="Arial"/>
                <a:sym typeface="Arial"/>
              </a:rPr>
              <a:t>3. VRAČILA KUPNINE</a:t>
            </a:r>
            <a:endParaRPr b="0" i="0" sz="1200" u="none" cap="none" strike="noStrike">
              <a:solidFill>
                <a:srgbClr val="FF4C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Ko bo naš partner prejel tvoj(e) izdelek(e), ti bomo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poslali potrditveno e-poštno sporočilo. 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9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Zalando bo obdelal tvoje vračilo kupnine.</a:t>
            </a:r>
            <a:endParaRPr b="0" i="0" sz="9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4" name="Google Shape;64;p14"/>
          <p:cNvSpPr/>
          <p:nvPr/>
        </p:nvSpPr>
        <p:spPr>
          <a:xfrm>
            <a:off x="459360" y="4536360"/>
            <a:ext cx="9232920" cy="858240"/>
          </a:xfrm>
          <a:prstGeom prst="rect">
            <a:avLst/>
          </a:prstGeom>
          <a:noFill/>
          <a:ln>
            <a:noFill/>
          </a:ln>
        </p:spPr>
        <p:txBody>
          <a:bodyPr anchorCtr="0" anchor="t" bIns="45000" lIns="90000" spcFirstLastPara="1" rIns="90000" wrap="square" tIns="450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de-DE" sz="1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*Si izgubil(a) povratnico? Imaš dodatna vprašanja? Obišči www.zalando.si/faq</a:t>
            </a:r>
            <a:endParaRPr b="0" i="0" sz="1000" u="none" cap="none" strike="noStrike"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Google Shape;65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26280" y="1678680"/>
            <a:ext cx="1085040" cy="7898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657600" y="1645920"/>
            <a:ext cx="1323360" cy="885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7" name="Google Shape;67;p1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232475" y="1556980"/>
            <a:ext cx="824040" cy="974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596375" y="362125"/>
            <a:ext cx="2224475" cy="41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